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3" r:id="rId3"/>
    <p:sldId id="264" r:id="rId4"/>
    <p:sldId id="265" r:id="rId5"/>
    <p:sldId id="268" r:id="rId6"/>
    <p:sldId id="269" r:id="rId7"/>
    <p:sldId id="270" r:id="rId8"/>
    <p:sldId id="276" r:id="rId9"/>
    <p:sldId id="277" r:id="rId10"/>
    <p:sldId id="273" r:id="rId11"/>
    <p:sldId id="274" r:id="rId12"/>
    <p:sldId id="278" r:id="rId13"/>
    <p:sldId id="279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-50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3">5768 3810 0,'-53'53'16,"18"0"-16,-71 70 15,35-70-15,-52 106 16,52-88-16,-35 70 16,54-71-16,-1 36 15,53-53-15,-18-18 16</inkml:trace>
  <inkml:trace contextRef="#ctx0" brushRef="#br0" timeOffset="8030.2491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1">2716 3563 0,'0'0'0,"18"-18"0,0 1 16,-1-1 0,1 18-16,17 0 15,18-17-15,-35 17 16,-1 0-16,1 0 0,0 0 16,-18-18-1</inkml:trace>
  <inkml:trace contextRef="#ctx0" brushRef="#br0" timeOffset="8403.4954">2822 3528 0,'0'53'16,"0"-106"-16,0 141 0,0-70 15,18 17-15,17 18 16,-17-36-16,-1 19 16,1-19-16,17 19 15,-17-36-15</inkml:trace>
  <inkml:trace contextRef="#ctx0" brushRef="#br0" timeOffset="8642.3448">2999 3739 0,'0'36'16,"17"-1"-1,1 0-15,0-17 0,34 0 16,-34-18-1,53 0-15,-54-18 16,36-17 0,-35 17-16,-18 0 0,0-35 15,0 18-15,-35 0 16,17 17-16,-17 1 16,17 17-16</inkml:trace>
  <inkml:trace contextRef="#ctx0" brushRef="#br0" timeOffset="8964.1539">3298 3475 0,'18'0'31,"35"0"-16,-35 0-15,17 0 16,0 0-16,1 0 0,34 0 16,-52 0-16,17 53 15,-17 0 1,-18 17-16,0 1 16,0-1-1,0-52-15,0 0 0,0 17 16,-18-35-16,0 0 15,1 0 1,-1 0 0,18-35-16</inkml:trace>
  <inkml:trace contextRef="#ctx0" brushRef="#br0" timeOffset="9560.3894">3210 3634 0,'-35'0'16,"17"0"-16,-35 17 0,18-17 16,18 0-1,-1 0-15,0 18 0,1-18 16,34 0-1,1 18-15</inkml:trace>
  <inkml:trace contextRef="#ctx0" brushRef="#br0" timeOffset="10221.9342">3969 4163 0,'17'17'31,"54"-17"-15,-36 0-16,1 0 0,16 0 15,-16 0-15,-1 0 0,0 0 16,1 0-16,-1 0 16,-53 18-1</inkml:trace>
  <inkml:trace contextRef="#ctx0" brushRef="#br0" timeOffset="10350.4067">4092 4374 0,'0'0'16,"88"18"-16,-52-18 16,17 0-16,-18-18 15,0 18-15,0 0 0</inkml:trace>
  <inkml:trace contextRef="#ctx0" brushRef="#br0" timeOffset="15982.2392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5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9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6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8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8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8">11359 6862 0,'0'0'16,"0"-18"-16,0 0 0,18 1 16,35-1-16,-18 0 15,53 1-15,-35-1 16,36-17 0,-54 17-16,0 1 15,-52 17 1,-36-18-16</inkml:trace>
  <inkml:trace contextRef="#ctx0" brushRef="#br0" timeOffset="19570.0798">11571 6456 0,'0'0'0,"18"70"0,17 89 15,-35-88-15,35 52 16,-35-70-16,18 0 15,-18 0-15,18-18 0,-1 36 16</inkml:trace>
  <inkml:trace contextRef="#ctx0" brushRef="#br0" timeOffset="19682.2138">12153 7020 0,'-17'0'16</inkml:trace>
  <inkml:trace contextRef="#ctx0" brushRef="#br0" timeOffset="21338.7884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8">5715 9225 0,'0'0'16,"0"0"-16,18 0 0,17-17 15,71-19-15,-36 19 16,54-19-16,-71 19 16,0-1-16</inkml:trace>
  <inkml:trace contextRef="#ctx0" brushRef="#br0" timeOffset="21683.5511">6385 8467 0,'0'0'16,"18"-18"-16,17 18 0,-17 0 16,17-18-16,0 18 0,36-17 15,0 17 1,-36 0-16,-35-18 15</inkml:trace>
  <inkml:trace contextRef="#ctx0" brushRef="#br0" timeOffset="21816.9717">6509 8467 0,'-18'53'16,"36"-106"-16,-18 141 0,17-18 16,1-52-1,53 35-15,-54-18 16,54-17-16,-54 0 15,36-18-15,-35 0 16</inkml:trace>
  <inkml:trace contextRef="#ctx0" brushRef="#br0" timeOffset="22006.4869">6932 8520 0,'0'35'16,"0"-70"-16,0 105 0,0-35 16,0 1-16,18-19 15,-18 1-15,17 0 0,1-1 16,0-17 0,-1-17-16</inkml:trace>
  <inkml:trace contextRef="#ctx0" brushRef="#br0" timeOffset="22289.1358">7108 8414 0,'0'0'0,"18"-18"0,0 18 16,-1 0-16,19 0 16,-19 0-16,1 35 15,0-17-15,-1 35 16,1-18-16,0 36 15,-1-54-15,-17 36 16,0-35-16,0 17 16,0-17-1,-17-18 1,-19-18 0,19 18-16</inkml:trace>
  <inkml:trace contextRef="#ctx0" brushRef="#br0" timeOffset="22522.9173">7743 8819 0,'53'18'16,"-17"-18"-16,-19 0 16,19 0-16,-19 0 0,1 0 15</inkml:trace>
  <inkml:trace contextRef="#ctx0" brushRef="#br0" timeOffset="22655.8425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9">10019 8326 0,'0'0'16,"0"-18"-16,18 0 16,17 1-1,0 17-15,0-18 0,36 18 16,-53-18-16,17 18 15</inkml:trace>
  <inkml:trace contextRef="#ctx0" brushRef="#br0" timeOffset="23818.4847">10072 8396 0,'0'0'16,"0"71"-16,0-36 0,17 0 15,19 1-15,-19-19 16,19 1-16,17-1 0,17 1 15,-52 0-15,52-18 16</inkml:trace>
  <inkml:trace contextRef="#ctx0" brushRef="#br0" timeOffset="24014.3845">10495 8378 0,'0'0'0,"0"18"0,0 17 16,18 18-1,-18-35-15,17 0 0,1-1 16,0 1-16,17 0 16,-17-18-16,-1-18 0</inkml:trace>
  <inkml:trace contextRef="#ctx0" brushRef="#br0" timeOffset="24308.8102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1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4">12612 8414 0,'0'53'16,"0"-36"-16,35 36 15,-17-35 1,-1 0-16,54-1 15,-53-17-15,34 0 16,-34-17-16,0-19 16,-18 19-16,-36-36 15,19 35-15,-1 0 16,-35-35-16,36 36 16</inkml:trace>
  <inkml:trace contextRef="#ctx0" brushRef="#br0" timeOffset="25677.1581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5">13705 8890 0,'0'0'0,"71"0"0,-18 0 16,0 0-16,17 0 15,-34 0-15,-19 0 16</inkml:trace>
  <inkml:trace contextRef="#ctx0" brushRef="#br0" timeOffset="26065.6655">13794 8802 0,'0'0'0,"0"35"0,17 36 15,19 34 1,-19-52-16,18 53 15,1-70-15,-1 16 16</inkml:trace>
  <inkml:trace contextRef="#ctx0" brushRef="#br0" timeOffset="26626.7339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2">15522 8167 0,'18'70'16,"-36"-140"-16,36 176 15,0-71-15,34 18 16,1 0-16,-17-36 16,34 1-16,-52-18 15,35-18-15,-36 1 16</inkml:trace>
  <inkml:trace contextRef="#ctx0" brushRef="#br0" timeOffset="27144.5701">15946 8255 0,'0'0'15,"0"53"-15,0-18 0,17 0 0,18 1 16,-17-19-16,0 1 16,-1 0-16,19-18 15</inkml:trace>
  <inkml:trace contextRef="#ctx0" brushRef="#br0" timeOffset="27483.0417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6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06">6773 10407 0,'53'-18'15,"-106"36"-15,142-53 16,-19-1-16,-17 36 16,-18-17-16,1-1 15,-1 18-15,0-18 16,-17 18-16</inkml:trace>
  <inkml:trace contextRef="#ctx0" brushRef="#br0" timeOffset="28913.6491">6967 10389 0,'0'0'15,"-17"71"-15,34-36 0,1 18 16,17-18-16,18 1 16,-18-19-1,36-17-15,-36 0 16,1 0-16</inkml:trace>
  <inkml:trace contextRef="#ctx0" brushRef="#br0" timeOffset="29086.2374">7320 10372 0,'0'0'0,"0"17"15,0 36-15,18-35 16,-1 35-16,1-36 15,0-17-15,-1 0 16,1 0-16,0-35 16</inkml:trace>
  <inkml:trace contextRef="#ctx0" brushRef="#br0" timeOffset="29346.1063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5">8114 10636 0,'0'0'0,"35"0"0,53 0 15,-52 0 1,-1 18-16,0-18 0,0 0 15</inkml:trace>
  <inkml:trace contextRef="#ctx0" brushRef="#br0" timeOffset="29668.7794">8096 10954 0,'0'0'16,"53"17"-16,-35 1 15,70-18-15,-35-18 16,35 1-16</inkml:trace>
  <inkml:trace contextRef="#ctx0" brushRef="#br0" timeOffset="30363.7215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2">10442 10231 0,'53'-18'15,"-106"36"-15,141-54 0,-35 36 16,18-17-16,-18-1 15,35 0-15,-53 1 16,-17 17-16,0-18 16,-36 18-16,0 0 0,-17 0 15</inkml:trace>
  <inkml:trace contextRef="#ctx0" brushRef="#br0" timeOffset="30714.7455">10672 10178 0,'0'0'0,"-36"17"16,19 19-16,17 34 15,0-35-15,17-17 0,1 17 16,0 1-16,17-19 0,0 1 15,0-18-15,36 18 16,-53-18-16,17 0 16,0-18-16</inkml:trace>
  <inkml:trace contextRef="#ctx0" brushRef="#br0" timeOffset="30926.4251">11077 10319 0,'-17'70'15,"34"-140"-15,-34 158 0,34-53 16,-17-17-16,36 0 16,-19-18-1,1-36-15,-1 19 16,-17-19-16,0 19 15</inkml:trace>
  <inkml:trace contextRef="#ctx0" brushRef="#br0" timeOffset="31170.5768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3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7">12629 10866 0,'36'0'16,"-1"0"-16,0 0 15,71-18 1,-53 0-16,53 1 15</inkml:trace>
  <inkml:trace contextRef="#ctx0" brushRef="#br0" timeOffset="32238.0933">13176 10195 0,'0'0'0,"36"0"0,-19-17 0,18-1 16,1 0-16,17-17 16,-18 17-16,-17 18 15,-1-17-15</inkml:trace>
  <inkml:trace contextRef="#ctx0" brushRef="#br0" timeOffset="32411.1167">13353 10160 0,'17'35'16,"-17"-17"-16,0 17 0,18 0 0,-18-17 16,18 53-1,-18-54-15,17 1 0,1 0 16,-1-1-16,1-17 0,0 0 16,17 0-16,-17 0 0,17-17 15,0-19-15,-35 19 16</inkml:trace>
  <inkml:trace contextRef="#ctx0" brushRef="#br0" timeOffset="32566.7669">13688 10266 0,'0'0'0,"0"17"0,0 1 15,0 17-15,17-17 0,1 17 16,0-17-16,-1-18 15,1 0-15,0-18 16</inkml:trace>
  <inkml:trace contextRef="#ctx0" brushRef="#br0" timeOffset="32861.1072">13864 10107 0,'0'0'0,"18"0"15,-1 18 1,1-18-16,0 0 16,-1 17-16,1-17 0,0 18 15,-1 0-15,1 17 16,-18-17-16,0 34 16,0-16-16,0-1 15,0-17 1,0-1-16,0-34 31,-18 17-15,18-18-16,-17 18 15,17-18-15</inkml:trace>
  <inkml:trace contextRef="#ctx0" brushRef="#br0" timeOffset="33155.2219">14111 9895 0,'0'-17'0,"0"34"0,18-34 15,17 70 1,0 0-16,36 70 15,-36-35-15,18-17 0,-18 17 16,18 88 0,-35-70-16,-18-35 0,0 88 15,-53-18 1,18-88-16,-1 0 0,-16-1 16,-54 19-1,53-36-15,-71 18 16</inkml:trace>
  <inkml:trace contextRef="#ctx0" brushRef="#br0" timeOffset="34285.2586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7">6491 12841 0,'106'-18'15,"-212"36"-15,283-53 0,-125 17 16</inkml:trace>
  <inkml:trace contextRef="#ctx0" brushRef="#br0" timeOffset="34607.029">7038 12030 0,'35'-18'16,"-17"18"-16,35-18 16,-18 1-1,-17-1-15,17 18 0</inkml:trace>
  <inkml:trace contextRef="#ctx0" brushRef="#br0" timeOffset="34745.9547">7126 12100 0,'0'0'15,"-18"71"-15,18-18 0,36 17 16,-19-52 0,1 17-16,17-17 0,1 0 15,-1-18-15,0 0 16,-17 0-16,17-18 0,-17 0 16</inkml:trace>
  <inkml:trace contextRef="#ctx0" brushRef="#br0" timeOffset="34980.0548">7391 12030 0,'35'0'0,"-70"0"0,88 0 15,-36 17-15,19 1 16,-19 0-16,1 35 16,-18-36-16,-18 18 15,18-17-15,-17 0 16,-1-1-16,18 1 0,0 0 15,18-18 1,-1 0 0,1 0-16,17 0 0,18-36 15,-18 19-15</inkml:trace>
  <inkml:trace contextRef="#ctx0" brushRef="#br0" timeOffset="35252.3774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03">8237 12347 0,'0'0'16,"18"0"-16,35 0 16,-35 0-16,52 0 15,-35 0-15,1 18 16</inkml:trace>
  <inkml:trace contextRef="#ctx0" brushRef="#br0" timeOffset="35530.7565">8255 12612 0,'0'0'16,"35"17"-16,1 1 0,52-36 16,-53 1-16,53-1 15,-52 1 1</inkml:trace>
  <inkml:trace contextRef="#ctx0" brushRef="#br0" timeOffset="36131.9358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2">10372 12188 0,'17'0'15,"-34"0"-15,34-17 0,19-1 16,-1 1-16,53-1 15,-53 0-15,36 1 16,-53 17-16,-1-18 16</inkml:trace>
  <inkml:trace contextRef="#ctx0" brushRef="#br0" timeOffset="36464.9342">10513 12171 0,'0'53'0,"0"-106"0,0 141 15,35-17-15,-17-54 16,17 1-16,0 0 0,-17-1 15,17 1-15,0-18 16,1 0 0,-36-35-1</inkml:trace>
  <inkml:trace contextRef="#ctx0" brushRef="#br0" timeOffset="36665.7153">10795 12136 0,'18'0'16,"-36"0"-16,53 0 0,1 0 15,-36 17-15,17 18 16,-34 1-16,-1-1 16,18 0-16,-18 1 15,18-19 1,18 1-16,0-18 16,17 0-16,0 0 15,-17-18-15,35-17 16,-36 0-16</inkml:trace>
  <inkml:trace contextRef="#ctx0" brushRef="#br0" timeOffset="36959.3096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3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4">12718 12241 0,'0'0'0,"35"0"0,0-17 16,18-1-16,-18 18 15,1-18-15,34 1 16,-52 17-16</inkml:trace>
  <inkml:trace contextRef="#ctx0" brushRef="#br0" timeOffset="37810.8438">12859 12277 0,'0'70'16,"0"-140"-16,0 176 0,17-71 0,19 18 15,-19-36-15,19 1 16,-19 0-16,36-18 15,-18 0-15,-17-18 0</inkml:trace>
  <inkml:trace contextRef="#ctx0" brushRef="#br0" timeOffset="37960.9753">13194 12330 0,'0'0'16,"-18"53"-16,18-36 0,0 1 15,0 17-15,0-17 0,36-1 16,-19-17 0,1-17-16</inkml:trace>
  <inkml:trace contextRef="#ctx0" brushRef="#br0" timeOffset="38249.4587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9">14235 12647 0,'70'-18'16,"-17"1"0,0 17-16,18-18 0,34-17 15,-52 17-15,-17 1 16,-1-1-16</inkml:trace>
  <inkml:trace contextRef="#ctx0" brushRef="#br0" timeOffset="38685.0729">14499 12418 0,'0'0'0,"18"53"0,17 88 15,-17-71-15,35 54 16,-18-71-16,0-18 15,0 0-15,-17 1 0</inkml:trace>
  <inkml:trace contextRef="#ctx0" brushRef="#br0" timeOffset="39528.1582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5">16051 12012 0,'0'-18'16,"18"1"-16,0 17 16,35-18-16,-36 18 15,19 0-15,-1 0 0,-18 0 16,19 0-16,-54 0 47</inkml:trace>
  <inkml:trace contextRef="#ctx0" brushRef="#br0" timeOffset="40095.6654">16104 11924 0,'0'18'0,"18"34"31,-18-34-31,18 70 16,-18-52-16,17-1 0,-17 18 15,0-18-15,18 0 0,0 18 16,-1-35-1,18-18-15,1 18 16,-19-18-16,19-18 16,-1 0-16,-17 1 15</inkml:trace>
  <inkml:trace contextRef="#ctx0" brushRef="#br0" timeOffset="40368.6547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3">7179 13864 0,'18'-17'16,"-36"34"-16,71-34 0,-18-1 16,-17 18-16,35 0 15,-36 0 1</inkml:trace>
  <inkml:trace contextRef="#ctx0" brushRef="#br0" timeOffset="42043.7028">7250 13952 0,'0'0'16,"17"71"-16,1-36 0,0 0 16,-1 1-16,18-19 0,1 1 0,-1 0 15,18-18 1,-35 0-16,-1-18 15</inkml:trace>
  <inkml:trace contextRef="#ctx0" brushRef="#br0" timeOffset="42239.6939">7514 13864 0,'0'0'0,"18"0"0,17 0 15,-35 18-15,18 35 16,-18-18-16,0-17 0,-18 35 15,18-36 1,-18 18-16,18-17 16,18-18-1,17-18-15,-17 18 16</inkml:trace>
  <inkml:trace contextRef="#ctx0" brushRef="#br0" timeOffset="42497.9663">7708 13776 0,'18'0'16,"-18"18"-1,17-18-15,19 35 0,17 0 16,-36-17-16,36 35 16,-35-36-16,17 36 15,-35-35-15,0 17 16,0-17-16,-17 17 15,-1-35 1,0 18-16,1-36 16,17 0-1,17 18 1,1 0 0</inkml:trace>
  <inkml:trace contextRef="#ctx0" brushRef="#br0" timeOffset="42670.9248">8502 14146 0,'53'18'0,"-106"-36"0,141 36 15,-70-18-15,-1 18 0,36-18 16,-53 17-16</inkml:trace>
  <inkml:trace contextRef="#ctx0" brushRef="#br0" timeOffset="42782.7113">8484 14429 0,'0'0'16,"53"35"-16,0-35 0,-18 0 15,18-18-15,-17 18 16,-1-17-16</inkml:trace>
  <inkml:trace contextRef="#ctx0" brushRef="#br0" timeOffset="43054.7868">10142 14464 0,'0'0'15,"18"0"1,17 0-16,1-18 15,-19 18-15</inkml:trace>
  <inkml:trace contextRef="#ctx0" brushRef="#br0" timeOffset="43176.4372">10530 14464 0,'18'0'16,"0"0"-16,-1 0 15</inkml:trace>
  <inkml:trace contextRef="#ctx0" brushRef="#br0" timeOffset="43305.0585">10936 14464 0,'0'0'0,"35"18"16,-17-18-16,17 0 15,1-18-15</inkml:trace>
  <inkml:trace contextRef="#ctx0" brushRef="#br0" timeOffset="43422.247">11465 14499 0,'0'0'16</inkml:trace>
  <inkml:trace contextRef="#ctx0" brushRef="#br0" timeOffset="45534.8253">7108 15399 0,'18'17'16,"-18"19"-16,18-1 0,-1 36 16,1 70-1,0-53-15,-1 71 16,-17-89-16,18 54 16,-18-71-16,0-18 15,18-18-15,-18 1 0,0 0 16</inkml:trace>
  <inkml:trace contextRef="#ctx0" brushRef="#br0" timeOffset="45780.4467">7003 16016 0,'17'53'15,"-34"-106"-15,34 141 0,1-52 16,-18-19-16,18 19 0,34-1 15,-16-35 1,-19 17-16,19-17 0,-1 0 0,36-17 16,-54 17-1,1-35-15,-1 17 0,19-17 16,-19-1-16,-17 1 16,0 17-16</inkml:trace>
  <inkml:trace contextRef="#ctx0" brushRef="#br0" timeOffset="46747.2145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2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1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9">4798 16951 0,'0'123'16,"0"-246"-16,17 299 0,19-123 0,17 0 15,-18-35-15,0-18 16,36 17-16,-36-34 16,18-18-1,-35-18-15,17 17 0,-35-17 16,17-52-1</inkml:trace>
  <inkml:trace contextRef="#ctx0" brushRef="#br0" timeOffset="107631.173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3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3">25047 11501 0,'0'0'15,"53"17"-15,-18-17 0,1 0 0,17 0 16,-18 0-16,18 0 0,-18-17 15</inkml:trace>
  <inkml:trace contextRef="#ctx0" brushRef="#br0" timeOffset="122074.6416">25912 10866 0,'0'70'15,"0"-140"-15,0 193 16,17 1-16,-17-54 16,0 89-16,0-89 15,-17 54-15,17-71 16,0 17-16,0-52 15,17-18 1,1-35-16</inkml:trace>
  <inkml:trace contextRef="#ctx0" brushRef="#br0" timeOffset="122275.3301">26194 11254 0,'0'0'0,"-53"35"15,18-17-15,-1-1 0,-17 18 16,18-17-16,17 17 16,18-17-16,18 35 15,0-35 1,52 17-16,-34-18 16,34 1-16,-35 0 15,-17-18-15</inkml:trace>
  <inkml:trace contextRef="#ctx0" brushRef="#br0" timeOffset="122591.7409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02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2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5">27693 11677 0,'18'-18'31,"17"18"-16,-17 0-15,17 0 16,-17 0-16,17 18 16</inkml:trace>
  <inkml:trace contextRef="#ctx0" brushRef="#br0" timeOffset="124225.7122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9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6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7">11748 13670 0,'17'0'47,"36"0"-32,-18 0-15,54-17 16,-19 17-16,106-36 16,-52 36-16,-18-17 15,17-1-15,18 0 16,-17 18-16,105-17 15,-123 17-15,70 17 16,-35-17-16,-88 0 16,0 0-16,-35 0 15,-18-17 1</inkml:trace>
  <inkml:trace contextRef="#ctx0" brushRef="#br0" timeOffset="132077.4473">11412 9790 0,'18'0'31,"35"0"-15,0-18-16,35 18 0,0 0 16,142 0-16,52-18 15,-123 18-15,-1-17 16,1 17-16,17-18 0,-34 0 15,-37 18-15,1-17 0,-18-1 16,-52 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5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5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2">24624 13653 0,'-18'0'15,"36"0"17,0 0-17,-1 0-15,18 0 0,18 0 16,-17 0-16,-1 0 16,0 0-16,36 0 15,-54 0-15,1 0 16,0 0-16,-18 17 15</inkml:trace>
  <inkml:trace contextRef="#ctx0" brushRef="#br0" timeOffset="1318.1952">25418 13317 0,'70'-17'15,"-140"34"-15,193-34 0,-70 17 0,53-36 16,-53 36-1,35-17-15,-53-1 16,-17 1 0</inkml:trace>
  <inkml:trace contextRef="#ctx0" brushRef="#br0" timeOffset="1467.8133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4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3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8">28293 13688 0,'0'0'16,"0"-18"-16,0-17 0,-18 0 15,18 17-15,-17-35 16,17 35-16,0 1 16,0-1-16,17 0 15,18 18-15,-35 18 16,36-18 0,-19 18-16,1-1 15</inkml:trace>
  <inkml:trace contextRef="#ctx0" brushRef="#br0" timeOffset="4816.1377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51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1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4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9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2">6279 14852 0,'0'18'62,"18"17"-46,0-17-16,-18 17 0,17 71 15,-17-53-15,18 52 16,-18-52-16,18 53 16,-1-71-1,1 18-15,0-17 16,-18-19-16,17 1 16,1-18-16,-18-18 31,0 1-31</inkml:trace>
  <inkml:trace contextRef="#ctx0" brushRef="#br0" timeOffset="71861.8628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8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5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5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3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8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6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3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2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6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02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4">21925 3140 0,'35'123'0,"-70"-246"0,88 317 16,-18-88-16,-17-71 15,35 35-15,-35-52 16,-1 0-16,1-18 15,-1-36 1</inkml:trace>
  <inkml:trace contextRef="#ctx0" brushRef="#br0" timeOffset="181416.4516">22172 3422 0,'35'53'0,"-70"-106"0,70 141 16,-17-70-16,0-1 0,-1 1 15</inkml:trace>
  <inkml:trace contextRef="#ctx0" brushRef="#br0" timeOffset="181545.7593">22313 3440 0,'18'17'0</inkml:trace>
  <inkml:trace contextRef="#ctx0" brushRef="#br0" timeOffset="181678.8598">22419 3493 0,'0'0'16,"0"17"-16,35-17 16,-35 18-16,18-18 0,17 0 15,-17 17-15,0-17 16,17 0-16,-18 0 0,1 0 15,0 0-15</inkml:trace>
  <inkml:trace contextRef="#ctx0" brushRef="#br0" timeOffset="182429.4856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41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6">19279 4286 0,'18'0'47,"17"0"-47,-17 0 15,35 0 1,-36 0-16,19 0 0,-19 0 16,1 0-16,-18-17 15,-18-1 1</inkml:trace>
  <inkml:trace contextRef="#ctx0" brushRef="#br0" timeOffset="188178.426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4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3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5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6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3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6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4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7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2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7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9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3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customXml" Target="../ink/ink2.xml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59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38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1 at 4.18.3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0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374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480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6465455" y="265545"/>
            <a:ext cx="98136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2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8-21 at 3.41.0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9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1 at 3.50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6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063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1 at 3.54.5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4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1 at 3.59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8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987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1 at 4.02.0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6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1 at 4.08.2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7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50</Words>
  <Application>Microsoft Macintosh PowerPoint</Application>
  <PresentationFormat>Custom</PresentationFormat>
  <Paragraphs>24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Regularizing your neural network</vt:lpstr>
      <vt:lpstr>PowerPoint Presentation</vt:lpstr>
      <vt:lpstr>PowerPoint Presentation</vt:lpstr>
      <vt:lpstr>Regularizing your neural network</vt:lpstr>
      <vt:lpstr>PowerPoint Presentation</vt:lpstr>
      <vt:lpstr>PowerPoint Presentation</vt:lpstr>
      <vt:lpstr>Regularizing your neural network</vt:lpstr>
      <vt:lpstr>PowerPoint Presentation</vt:lpstr>
      <vt:lpstr>PowerPoint Presentation</vt:lpstr>
      <vt:lpstr>Making predictions at test time</vt:lpstr>
      <vt:lpstr>Regularizing your neural network</vt:lpstr>
      <vt:lpstr>PowerPoint Presentation</vt:lpstr>
      <vt:lpstr>Regularizing your neural network</vt:lpstr>
      <vt:lpstr>Data augmentation</vt:lpstr>
      <vt:lpstr>Early stopping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Brian Yang</cp:lastModifiedBy>
  <cp:revision>29</cp:revision>
  <dcterms:created xsi:type="dcterms:W3CDTF">2017-07-10T20:19:53Z</dcterms:created>
  <dcterms:modified xsi:type="dcterms:W3CDTF">2017-08-21T23:30:47Z</dcterms:modified>
</cp:coreProperties>
</file>